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7" r:id="rId32"/>
    <p:sldId id="326" r:id="rId33"/>
    <p:sldId id="267" r:id="rId34"/>
    <p:sldId id="269" r:id="rId35"/>
    <p:sldId id="271"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BF2A61"/>
    <a:srgbClr val="90C740"/>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94645"/>
  </p:normalViewPr>
  <p:slideViewPr>
    <p:cSldViewPr snapToGrid="0">
      <p:cViewPr varScale="1">
        <p:scale>
          <a:sx n="130" d="100"/>
          <a:sy n="130" d="100"/>
        </p:scale>
        <p:origin x="3136" y="184"/>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4703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3.emf"/><Relationship Id="rId3" Type="http://schemas.openxmlformats.org/officeDocument/2006/relationships/image" Target="../media/image198.emf"/><Relationship Id="rId7" Type="http://schemas.openxmlformats.org/officeDocument/2006/relationships/image" Target="../media/image202.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1.emf"/><Relationship Id="rId5" Type="http://schemas.openxmlformats.org/officeDocument/2006/relationships/image" Target="../media/image200.emf"/><Relationship Id="rId4" Type="http://schemas.openxmlformats.org/officeDocument/2006/relationships/image" Target="../media/image199.emf"/></Relationships>
</file>

<file path=ppt/slides/_rels/slide29.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05.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6.emf"/><Relationship Id="rId3" Type="http://schemas.openxmlformats.org/officeDocument/2006/relationships/image" Target="../media/image206.emf"/><Relationship Id="rId7" Type="http://schemas.openxmlformats.org/officeDocument/2006/relationships/image" Target="../media/image210.tiff"/><Relationship Id="rId12" Type="http://schemas.openxmlformats.org/officeDocument/2006/relationships/image" Target="../media/image21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9.png"/><Relationship Id="rId11" Type="http://schemas.openxmlformats.org/officeDocument/2006/relationships/image" Target="../media/image214.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png"/><Relationship Id="rId14" Type="http://schemas.openxmlformats.org/officeDocument/2006/relationships/image" Target="../media/image217.emf"/></Relationships>
</file>

<file path=ppt/slides/_rels/slide31.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6.emf"/><Relationship Id="rId3" Type="http://schemas.openxmlformats.org/officeDocument/2006/relationships/image" Target="../media/image206.emf"/><Relationship Id="rId7" Type="http://schemas.openxmlformats.org/officeDocument/2006/relationships/image" Target="../media/image210.tiff"/><Relationship Id="rId12" Type="http://schemas.openxmlformats.org/officeDocument/2006/relationships/image" Target="../media/image215.emf"/><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09.png"/><Relationship Id="rId11" Type="http://schemas.openxmlformats.org/officeDocument/2006/relationships/image" Target="../media/image214.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png"/><Relationship Id="rId14" Type="http://schemas.openxmlformats.org/officeDocument/2006/relationships/image" Target="../media/image217.emf"/></Relationships>
</file>

<file path=ppt/slides/_rels/slide3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199.emf"/><Relationship Id="rId18" Type="http://schemas.openxmlformats.org/officeDocument/2006/relationships/image" Target="../media/image68.emf"/><Relationship Id="rId3" Type="http://schemas.openxmlformats.org/officeDocument/2006/relationships/image" Target="../media/image219.png"/><Relationship Id="rId21" Type="http://schemas.openxmlformats.org/officeDocument/2006/relationships/image" Target="../media/image203.emf"/><Relationship Id="rId7" Type="http://schemas.openxmlformats.org/officeDocument/2006/relationships/image" Target="../media/image30.png"/><Relationship Id="rId12" Type="http://schemas.openxmlformats.org/officeDocument/2006/relationships/image" Target="../media/image198.emf"/><Relationship Id="rId17" Type="http://schemas.openxmlformats.org/officeDocument/2006/relationships/image" Target="../media/image204.emf"/><Relationship Id="rId2" Type="http://schemas.openxmlformats.org/officeDocument/2006/relationships/image" Target="../media/image218.png"/><Relationship Id="rId16" Type="http://schemas.openxmlformats.org/officeDocument/2006/relationships/image" Target="../media/image205.emf"/><Relationship Id="rId20" Type="http://schemas.openxmlformats.org/officeDocument/2006/relationships/image" Target="../media/image225.tiff"/><Relationship Id="rId1" Type="http://schemas.openxmlformats.org/officeDocument/2006/relationships/slideLayout" Target="../slideLayouts/slideLayout14.xml"/><Relationship Id="rId6" Type="http://schemas.openxmlformats.org/officeDocument/2006/relationships/image" Target="../media/image147.png"/><Relationship Id="rId11" Type="http://schemas.openxmlformats.org/officeDocument/2006/relationships/image" Target="../media/image224.emf"/><Relationship Id="rId5" Type="http://schemas.openxmlformats.org/officeDocument/2006/relationships/image" Target="../media/image220.tiff"/><Relationship Id="rId15" Type="http://schemas.openxmlformats.org/officeDocument/2006/relationships/image" Target="../media/image201.emf"/><Relationship Id="rId10" Type="http://schemas.openxmlformats.org/officeDocument/2006/relationships/image" Target="../media/image223.png"/><Relationship Id="rId19" Type="http://schemas.openxmlformats.org/officeDocument/2006/relationships/image" Target="../media/image202.emf"/><Relationship Id="rId4" Type="http://schemas.microsoft.com/office/2007/relationships/hdphoto" Target="../media/hdphoto1.wdp"/><Relationship Id="rId9" Type="http://schemas.openxmlformats.org/officeDocument/2006/relationships/image" Target="../media/image222.png"/><Relationship Id="rId14" Type="http://schemas.openxmlformats.org/officeDocument/2006/relationships/image" Target="../media/image20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3" name="Group 2">
            <a:extLst>
              <a:ext uri="{FF2B5EF4-FFF2-40B4-BE49-F238E27FC236}">
                <a16:creationId xmlns:a16="http://schemas.microsoft.com/office/drawing/2014/main" id="{ED606A4A-17E2-704E-8DE9-0E9C83C1D0D5}"/>
              </a:ext>
            </a:extLst>
          </p:cNvPr>
          <p:cNvGrpSpPr/>
          <p:nvPr/>
        </p:nvGrpSpPr>
        <p:grpSpPr>
          <a:xfrm>
            <a:off x="6854580" y="2190395"/>
            <a:ext cx="1657633" cy="2025105"/>
            <a:chOff x="6854580" y="2190395"/>
            <a:chExt cx="1657633" cy="2025105"/>
          </a:xfrm>
        </p:grpSpPr>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grpSp>
      <p:grpSp>
        <p:nvGrpSpPr>
          <p:cNvPr id="4" name="Group 3">
            <a:extLst>
              <a:ext uri="{FF2B5EF4-FFF2-40B4-BE49-F238E27FC236}">
                <a16:creationId xmlns:a16="http://schemas.microsoft.com/office/drawing/2014/main" id="{7312FAC6-9F81-9A4A-8FC6-931A3CAE2202}"/>
              </a:ext>
            </a:extLst>
          </p:cNvPr>
          <p:cNvGrpSpPr/>
          <p:nvPr/>
        </p:nvGrpSpPr>
        <p:grpSpPr>
          <a:xfrm>
            <a:off x="322130" y="4928886"/>
            <a:ext cx="1657963" cy="2059980"/>
            <a:chOff x="322130" y="4928886"/>
            <a:chExt cx="1657963" cy="2059980"/>
          </a:xfrm>
        </p:grpSpPr>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grpSp>
      <p:grpSp>
        <p:nvGrpSpPr>
          <p:cNvPr id="8" name="Group 7">
            <a:extLst>
              <a:ext uri="{FF2B5EF4-FFF2-40B4-BE49-F238E27FC236}">
                <a16:creationId xmlns:a16="http://schemas.microsoft.com/office/drawing/2014/main" id="{EE7E6FDF-146B-F84A-84E9-9CEB72464DC2}"/>
              </a:ext>
            </a:extLst>
          </p:cNvPr>
          <p:cNvGrpSpPr/>
          <p:nvPr/>
        </p:nvGrpSpPr>
        <p:grpSpPr>
          <a:xfrm>
            <a:off x="3585465" y="4929025"/>
            <a:ext cx="1657633" cy="2003511"/>
            <a:chOff x="3585465" y="4929025"/>
            <a:chExt cx="1657633" cy="2003511"/>
          </a:xfrm>
        </p:grpSpPr>
        <p:sp>
          <p:nvSpPr>
            <p:cNvPr id="43" name="Shape 535"/>
            <p:cNvSpPr/>
            <p:nvPr/>
          </p:nvSpPr>
          <p:spPr>
            <a:xfrm>
              <a:off x="3999494" y="6552945"/>
              <a:ext cx="8674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grpSp>
      <p:grpSp>
        <p:nvGrpSpPr>
          <p:cNvPr id="9" name="Group 8">
            <a:extLst>
              <a:ext uri="{FF2B5EF4-FFF2-40B4-BE49-F238E27FC236}">
                <a16:creationId xmlns:a16="http://schemas.microsoft.com/office/drawing/2014/main" id="{44586174-7829-C444-AF82-10DFA1C11F96}"/>
              </a:ext>
            </a:extLst>
          </p:cNvPr>
          <p:cNvGrpSpPr/>
          <p:nvPr/>
        </p:nvGrpSpPr>
        <p:grpSpPr>
          <a:xfrm>
            <a:off x="6848470" y="4878359"/>
            <a:ext cx="1672108" cy="2036854"/>
            <a:chOff x="6848470" y="4878359"/>
            <a:chExt cx="1672108" cy="2036854"/>
          </a:xfrm>
        </p:grpSpPr>
        <p:sp>
          <p:nvSpPr>
            <p:cNvPr id="45" name="Shape 535"/>
            <p:cNvSpPr/>
            <p:nvPr/>
          </p:nvSpPr>
          <p:spPr>
            <a:xfrm>
              <a:off x="7430069" y="6535622"/>
              <a:ext cx="632383"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grpSp>
      <p:grpSp>
        <p:nvGrpSpPr>
          <p:cNvPr id="2" name="Group 1">
            <a:extLst>
              <a:ext uri="{FF2B5EF4-FFF2-40B4-BE49-F238E27FC236}">
                <a16:creationId xmlns:a16="http://schemas.microsoft.com/office/drawing/2014/main" id="{845470A9-D054-F346-9872-D6B06E0C0348}"/>
              </a:ext>
            </a:extLst>
          </p:cNvPr>
          <p:cNvGrpSpPr/>
          <p:nvPr/>
        </p:nvGrpSpPr>
        <p:grpSpPr>
          <a:xfrm>
            <a:off x="347802" y="2199566"/>
            <a:ext cx="2856020" cy="2060985"/>
            <a:chOff x="347802" y="2199566"/>
            <a:chExt cx="2856020" cy="2060985"/>
          </a:xfrm>
        </p:grpSpPr>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grpSp>
      <p:sp>
        <p:nvSpPr>
          <p:cNvPr id="48" name="Shape 519">
            <a:extLst>
              <a:ext uri="{FF2B5EF4-FFF2-40B4-BE49-F238E27FC236}">
                <a16:creationId xmlns:a16="http://schemas.microsoft.com/office/drawing/2014/main" id="{E543B48B-36CE-BA4A-AB73-CFFFA274FAFF}"/>
              </a:ext>
            </a:extLst>
          </p:cNvPr>
          <p:cNvSpPr/>
          <p:nvPr/>
        </p:nvSpPr>
        <p:spPr>
          <a:xfrm>
            <a:off x="8571739" y="4878359"/>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5" name="Group 4">
            <a:extLst>
              <a:ext uri="{FF2B5EF4-FFF2-40B4-BE49-F238E27FC236}">
                <a16:creationId xmlns:a16="http://schemas.microsoft.com/office/drawing/2014/main" id="{96294328-7A64-6E4D-A736-F9E6AC07C63F}"/>
              </a:ext>
            </a:extLst>
          </p:cNvPr>
          <p:cNvGrpSpPr/>
          <p:nvPr/>
        </p:nvGrpSpPr>
        <p:grpSpPr>
          <a:xfrm>
            <a:off x="3614031" y="2232839"/>
            <a:ext cx="1704226" cy="2056626"/>
            <a:chOff x="3614031" y="2232839"/>
            <a:chExt cx="1704226" cy="2056626"/>
          </a:xfrm>
        </p:grpSpPr>
        <p:sp>
          <p:nvSpPr>
            <p:cNvPr id="47" name="Shape 535"/>
            <p:cNvSpPr/>
            <p:nvPr/>
          </p:nvSpPr>
          <p:spPr>
            <a:xfrm>
              <a:off x="3657467" y="3909874"/>
              <a:ext cx="1660790"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8" name="Rounded Rectangle 27">
              <a:extLst>
                <a:ext uri="{FF2B5EF4-FFF2-40B4-BE49-F238E27FC236}">
                  <a16:creationId xmlns:a16="http://schemas.microsoft.com/office/drawing/2014/main" id="{E5AE57F4-21F2-5F42-B8FA-96479FD09882}"/>
                </a:ext>
              </a:extLst>
            </p:cNvPr>
            <p:cNvSpPr/>
            <p:nvPr/>
          </p:nvSpPr>
          <p:spPr>
            <a:xfrm>
              <a:off x="3614031" y="2232839"/>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3924092" y="2242355"/>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6" name="Group 5">
            <a:extLst>
              <a:ext uri="{FF2B5EF4-FFF2-40B4-BE49-F238E27FC236}">
                <a16:creationId xmlns:a16="http://schemas.microsoft.com/office/drawing/2014/main" id="{0F8CD0F3-AF53-F748-AD2D-9107614BB271}"/>
              </a:ext>
            </a:extLst>
          </p:cNvPr>
          <p:cNvGrpSpPr/>
          <p:nvPr/>
        </p:nvGrpSpPr>
        <p:grpSpPr>
          <a:xfrm>
            <a:off x="3654136" y="4849135"/>
            <a:ext cx="1704226" cy="2016803"/>
            <a:chOff x="3654136" y="4849135"/>
            <a:chExt cx="1704226" cy="2016803"/>
          </a:xfrm>
        </p:grpSpPr>
        <p:sp>
          <p:nvSpPr>
            <p:cNvPr id="34" name="Rounded Rectangle 37">
              <a:extLst>
                <a:ext uri="{FF2B5EF4-FFF2-40B4-BE49-F238E27FC236}">
                  <a16:creationId xmlns:a16="http://schemas.microsoft.com/office/drawing/2014/main" id="{BA773C9F-896C-457D-B4CD-FD88B7FE321F}"/>
                </a:ext>
              </a:extLst>
            </p:cNvPr>
            <p:cNvSpPr/>
            <p:nvPr/>
          </p:nvSpPr>
          <p:spPr>
            <a:xfrm>
              <a:off x="3654136" y="4849135"/>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96442" y="488684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sp>
          <p:nvSpPr>
            <p:cNvPr id="38" name="Shape 535">
              <a:extLst>
                <a:ext uri="{FF2B5EF4-FFF2-40B4-BE49-F238E27FC236}">
                  <a16:creationId xmlns:a16="http://schemas.microsoft.com/office/drawing/2014/main" id="{7DFA9315-27E6-498E-A079-F89BED13F369}"/>
                </a:ext>
              </a:extLst>
            </p:cNvPr>
            <p:cNvSpPr/>
            <p:nvPr/>
          </p:nvSpPr>
          <p:spPr>
            <a:xfrm>
              <a:off x="3788300" y="6486347"/>
              <a:ext cx="141723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gr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4" name="Group 3">
            <a:extLst>
              <a:ext uri="{FF2B5EF4-FFF2-40B4-BE49-F238E27FC236}">
                <a16:creationId xmlns:a16="http://schemas.microsoft.com/office/drawing/2014/main" id="{4B82B1DA-48F7-DC43-A17E-00D1FFAE5415}"/>
              </a:ext>
            </a:extLst>
          </p:cNvPr>
          <p:cNvGrpSpPr/>
          <p:nvPr/>
        </p:nvGrpSpPr>
        <p:grpSpPr>
          <a:xfrm>
            <a:off x="375876" y="4878968"/>
            <a:ext cx="1657633" cy="2355328"/>
            <a:chOff x="375876" y="4878968"/>
            <a:chExt cx="1657633" cy="2355328"/>
          </a:xfrm>
        </p:grpSpPr>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58342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grpSp>
      <p:grpSp>
        <p:nvGrpSpPr>
          <p:cNvPr id="2" name="Group 1">
            <a:extLst>
              <a:ext uri="{FF2B5EF4-FFF2-40B4-BE49-F238E27FC236}">
                <a16:creationId xmlns:a16="http://schemas.microsoft.com/office/drawing/2014/main" id="{C038F90B-8C32-374F-ABD6-3C7A0B35C30B}"/>
              </a:ext>
            </a:extLst>
          </p:cNvPr>
          <p:cNvGrpSpPr/>
          <p:nvPr/>
        </p:nvGrpSpPr>
        <p:grpSpPr>
          <a:xfrm>
            <a:off x="326285" y="2209621"/>
            <a:ext cx="1707224" cy="2060837"/>
            <a:chOff x="326285" y="2209621"/>
            <a:chExt cx="1707224" cy="2060837"/>
          </a:xfrm>
        </p:grpSpPr>
        <p:sp>
          <p:nvSpPr>
            <p:cNvPr id="32" name="Shape 535">
              <a:extLst>
                <a:ext uri="{FF2B5EF4-FFF2-40B4-BE49-F238E27FC236}">
                  <a16:creationId xmlns:a16="http://schemas.microsoft.com/office/drawing/2014/main" id="{78091F6C-7AD2-4930-9166-32E5FE76DA49}"/>
                </a:ext>
              </a:extLst>
            </p:cNvPr>
            <p:cNvSpPr/>
            <p:nvPr/>
          </p:nvSpPr>
          <p:spPr>
            <a:xfrm>
              <a:off x="745927" y="3886200"/>
              <a:ext cx="866563"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26285" y="2209621"/>
              <a:ext cx="391872" cy="359216"/>
            </a:xfrm>
            <a:prstGeom prst="rect">
              <a:avLst/>
            </a:prstGeom>
          </p:spPr>
        </p:pic>
      </p:gr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22943949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14" name="Group 13">
            <a:extLst>
              <a:ext uri="{FF2B5EF4-FFF2-40B4-BE49-F238E27FC236}">
                <a16:creationId xmlns:a16="http://schemas.microsoft.com/office/drawing/2014/main" id="{5D3AC7DE-35CA-294A-B1A4-B2507D558E30}"/>
              </a:ext>
            </a:extLst>
          </p:cNvPr>
          <p:cNvGrpSpPr/>
          <p:nvPr/>
        </p:nvGrpSpPr>
        <p:grpSpPr>
          <a:xfrm>
            <a:off x="679824" y="6277441"/>
            <a:ext cx="767139" cy="954537"/>
            <a:chOff x="679824" y="6277441"/>
            <a:chExt cx="767139" cy="954537"/>
          </a:xfrm>
        </p:grpSpPr>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grpSp>
      <p:grpSp>
        <p:nvGrpSpPr>
          <p:cNvPr id="19" name="Group 18">
            <a:extLst>
              <a:ext uri="{FF2B5EF4-FFF2-40B4-BE49-F238E27FC236}">
                <a16:creationId xmlns:a16="http://schemas.microsoft.com/office/drawing/2014/main" id="{2A00CA91-7DF8-F840-BE60-8A8146927FD6}"/>
              </a:ext>
            </a:extLst>
          </p:cNvPr>
          <p:cNvGrpSpPr/>
          <p:nvPr/>
        </p:nvGrpSpPr>
        <p:grpSpPr>
          <a:xfrm>
            <a:off x="2668010" y="6222676"/>
            <a:ext cx="876300" cy="1019728"/>
            <a:chOff x="4752160" y="6273805"/>
            <a:chExt cx="876300" cy="1019728"/>
          </a:xfrm>
        </p:grpSpPr>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grpSp>
      <p:grpSp>
        <p:nvGrpSpPr>
          <p:cNvPr id="15" name="Group 14">
            <a:extLst>
              <a:ext uri="{FF2B5EF4-FFF2-40B4-BE49-F238E27FC236}">
                <a16:creationId xmlns:a16="http://schemas.microsoft.com/office/drawing/2014/main" id="{3CA66ABF-066F-7844-8C16-43EEC1954B25}"/>
              </a:ext>
            </a:extLst>
          </p:cNvPr>
          <p:cNvGrpSpPr/>
          <p:nvPr/>
        </p:nvGrpSpPr>
        <p:grpSpPr>
          <a:xfrm>
            <a:off x="1685031" y="6277441"/>
            <a:ext cx="761625" cy="977130"/>
            <a:chOff x="2764182" y="6273805"/>
            <a:chExt cx="761625" cy="977130"/>
          </a:xfrm>
        </p:grpSpPr>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5"/>
            <a:stretch>
              <a:fillRect/>
            </a:stretch>
          </p:blipFill>
          <p:spPr>
            <a:xfrm>
              <a:off x="2764182" y="6273805"/>
              <a:ext cx="761625" cy="761625"/>
            </a:xfrm>
            <a:prstGeom prst="rect">
              <a:avLst/>
            </a:prstGeom>
          </p:spPr>
        </p:pic>
      </p:gr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11"/>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13824" y="6369829"/>
            <a:ext cx="609141" cy="680774"/>
            <a:chOff x="3813824" y="6369829"/>
            <a:chExt cx="609141" cy="68077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12"/>
            <a:stretch>
              <a:fillRect/>
            </a:stretch>
          </p:blipFill>
          <p:spPr>
            <a:xfrm>
              <a:off x="3935800" y="6369829"/>
              <a:ext cx="390720" cy="351216"/>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13824" y="6804382"/>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29459" y="6354610"/>
            <a:ext cx="485710" cy="558618"/>
            <a:chOff x="4529459" y="6354610"/>
            <a:chExt cx="485710" cy="558618"/>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13"/>
            <a:stretch>
              <a:fillRect/>
            </a:stretch>
          </p:blipFill>
          <p:spPr>
            <a:xfrm>
              <a:off x="4575106" y="6354610"/>
              <a:ext cx="394417" cy="361549"/>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29459" y="6790117"/>
              <a:ext cx="48571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481" y="6355154"/>
            <a:ext cx="443944" cy="681184"/>
            <a:chOff x="5222481" y="6355154"/>
            <a:chExt cx="443944" cy="681184"/>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4"/>
            <a:stretch>
              <a:fillRect/>
            </a:stretch>
          </p:blipFill>
          <p:spPr>
            <a:xfrm>
              <a:off x="5222481" y="6355154"/>
              <a:ext cx="418297" cy="383439"/>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32012" y="6790117"/>
              <a:ext cx="43441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68841" y="6350399"/>
            <a:ext cx="559449" cy="590112"/>
            <a:chOff x="5868841" y="6350399"/>
            <a:chExt cx="559449" cy="590112"/>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5"/>
            <a:stretch>
              <a:fillRect/>
            </a:stretch>
          </p:blipFill>
          <p:spPr>
            <a:xfrm>
              <a:off x="5933200" y="6350399"/>
              <a:ext cx="435817" cy="399499"/>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68841" y="6817400"/>
              <a:ext cx="5594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4183" y="6356943"/>
            <a:ext cx="450443" cy="693660"/>
            <a:chOff x="6644183" y="6356943"/>
            <a:chExt cx="450443" cy="69366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6"/>
            <a:stretch>
              <a:fillRect/>
            </a:stretch>
          </p:blipFill>
          <p:spPr>
            <a:xfrm>
              <a:off x="6661439" y="6356943"/>
              <a:ext cx="391872" cy="359216"/>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4183" y="6804382"/>
              <a:ext cx="4504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815796"/>
            <a:chOff x="8601398" y="6338165"/>
            <a:chExt cx="944169" cy="815796"/>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7"/>
            <a:stretch>
              <a:fillRect/>
            </a:stretch>
          </p:blipFill>
          <p:spPr>
            <a:xfrm>
              <a:off x="8867638" y="6338165"/>
              <a:ext cx="411691" cy="377383"/>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84629"/>
              <a:ext cx="94416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1104131"/>
            <a:chOff x="7214718" y="4827350"/>
            <a:chExt cx="707233" cy="110413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1104131"/>
              <a:chOff x="1694" y="9504"/>
              <a:chExt cx="707232" cy="110412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0" name="Shape 299">
                <a:extLst>
                  <a:ext uri="{FF2B5EF4-FFF2-40B4-BE49-F238E27FC236}">
                    <a16:creationId xmlns:a16="http://schemas.microsoft.com/office/drawing/2014/main" id="{A1516093-1ECC-214B-87D0-7F5ACA4382EE}"/>
                  </a:ext>
                </a:extLst>
              </p:cNvPr>
              <p:cNvSpPr/>
              <p:nvPr/>
            </p:nvSpPr>
            <p:spPr>
              <a:xfrm>
                <a:off x="53863" y="744302"/>
                <a:ext cx="599522"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OFFERINGS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8"/>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3" y="6369829"/>
            <a:ext cx="410550" cy="661021"/>
            <a:chOff x="7332513" y="6369829"/>
            <a:chExt cx="410550" cy="661021"/>
          </a:xfrm>
        </p:grpSpPr>
        <p:sp>
          <p:nvSpPr>
            <p:cNvPr id="114" name="Shape 254">
              <a:extLst>
                <a:ext uri="{FF2B5EF4-FFF2-40B4-BE49-F238E27FC236}">
                  <a16:creationId xmlns:a16="http://schemas.microsoft.com/office/drawing/2014/main" id="{E993A921-BAB6-1140-9B5D-F254CFC5C3D3}"/>
                </a:ext>
              </a:extLst>
            </p:cNvPr>
            <p:cNvSpPr/>
            <p:nvPr/>
          </p:nvSpPr>
          <p:spPr>
            <a:xfrm>
              <a:off x="7332694" y="6784629"/>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19"/>
            <a:stretch>
              <a:fillRect/>
            </a:stretch>
          </p:blipFill>
          <p:spPr>
            <a:xfrm>
              <a:off x="7332513" y="6369829"/>
              <a:ext cx="392723" cy="353017"/>
            </a:xfrm>
            <a:prstGeom prst="rect">
              <a:avLst/>
            </a:prstGeom>
          </p:spPr>
        </p:pic>
      </p:grpSp>
      <p:grpSp>
        <p:nvGrpSpPr>
          <p:cNvPr id="10" name="Group 9">
            <a:extLst>
              <a:ext uri="{FF2B5EF4-FFF2-40B4-BE49-F238E27FC236}">
                <a16:creationId xmlns:a16="http://schemas.microsoft.com/office/drawing/2014/main" id="{6935C678-F772-274B-BBFE-A021FFD25CDF}"/>
              </a:ext>
            </a:extLst>
          </p:cNvPr>
          <p:cNvGrpSpPr/>
          <p:nvPr/>
        </p:nvGrpSpPr>
        <p:grpSpPr>
          <a:xfrm>
            <a:off x="7853965" y="6350399"/>
            <a:ext cx="657231" cy="700203"/>
            <a:chOff x="7853965" y="6350399"/>
            <a:chExt cx="657231" cy="700203"/>
          </a:xfrm>
        </p:grpSpPr>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645869"/>
              <a:chOff x="8061676" y="6404733"/>
              <a:chExt cx="657231" cy="645869"/>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20"/>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804381"/>
                <a:ext cx="6572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21"/>
            <a:stretch>
              <a:fillRect/>
            </a:stretch>
          </p:blipFill>
          <p:spPr>
            <a:xfrm>
              <a:off x="7998782" y="6350399"/>
              <a:ext cx="406193" cy="365125"/>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a:t>
            </a:r>
            <a:r>
              <a:rPr lang="en-US" dirty="0" err="1">
                <a:solidFill>
                  <a:srgbClr val="4277BB"/>
                </a:solidFill>
              </a:rPr>
              <a:t>myarchitecture</a:t>
            </a:r>
            <a:r>
              <a:rPr lang="en-US" dirty="0">
                <a:solidFill>
                  <a:srgbClr val="4277BB"/>
                </a:solidFill>
              </a:rPr>
              <a:t>/</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5738</Words>
  <Application>Microsoft Macintosh PowerPoint</Application>
  <PresentationFormat>Custom</PresentationFormat>
  <Paragraphs>999</Paragraphs>
  <Slides>44</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2019-10-03T18:13:58Z</dcterms:modified>
  <cp:category/>
</cp:coreProperties>
</file>